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95" r:id="rId3"/>
    <p:sldId id="257" r:id="rId4"/>
    <p:sldId id="282" r:id="rId5"/>
    <p:sldId id="263" r:id="rId6"/>
    <p:sldId id="262" r:id="rId7"/>
    <p:sldId id="280" r:id="rId8"/>
    <p:sldId id="261" r:id="rId9"/>
    <p:sldId id="258" r:id="rId10"/>
    <p:sldId id="259" r:id="rId11"/>
    <p:sldId id="260" r:id="rId12"/>
    <p:sldId id="270" r:id="rId13"/>
    <p:sldId id="271" r:id="rId14"/>
    <p:sldId id="266" r:id="rId15"/>
    <p:sldId id="303" r:id="rId16"/>
    <p:sldId id="27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408B7-26F8-4A5E-8C08-D4B85F763B9F}" type="datetimeFigureOut">
              <a:rPr lang="it-IT" smtClean="0"/>
              <a:pPr/>
              <a:t>26/02/2016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19B229-4216-4CCA-9755-1081BC356AC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romarca.it/le-aziende/gli-associati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parole dell’impresa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Economia e gestione delle imprese</a:t>
            </a:r>
          </a:p>
          <a:p>
            <a:r>
              <a:rPr lang="it-IT" dirty="0" smtClean="0"/>
              <a:t>2015-2016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parole dell’impresa: il contesto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</a:t>
            </a:r>
            <a:endParaRPr lang="it-IT" dirty="0" smtClean="0">
              <a:solidFill>
                <a:schemeClr val="accent1"/>
              </a:solidFill>
            </a:endParaRPr>
          </a:p>
          <a:p>
            <a:r>
              <a:rPr lang="it-IT" dirty="0" smtClean="0"/>
              <a:t>Innovazione</a:t>
            </a:r>
          </a:p>
          <a:p>
            <a:r>
              <a:rPr lang="it-IT" dirty="0" smtClean="0"/>
              <a:t>Ambiente</a:t>
            </a:r>
          </a:p>
          <a:p>
            <a:r>
              <a:rPr lang="it-IT" dirty="0" smtClean="0"/>
              <a:t>Sostenibilità</a:t>
            </a:r>
          </a:p>
          <a:p>
            <a:r>
              <a:rPr lang="it-IT" dirty="0" smtClean="0"/>
              <a:t>Rischio</a:t>
            </a:r>
          </a:p>
          <a:p>
            <a:r>
              <a:rPr lang="it-IT" dirty="0" smtClean="0"/>
              <a:t>Crisi</a:t>
            </a:r>
          </a:p>
          <a:p>
            <a:r>
              <a:rPr lang="it-IT" dirty="0" smtClean="0"/>
              <a:t>Cambiamento</a:t>
            </a:r>
          </a:p>
          <a:p>
            <a:r>
              <a:rPr lang="it-IT" dirty="0" smtClean="0"/>
              <a:t>Imprevedibilità</a:t>
            </a:r>
          </a:p>
          <a:p>
            <a:r>
              <a:rPr lang="it-IT" dirty="0" smtClean="0"/>
              <a:t>Strategie di sviluppo</a:t>
            </a:r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parole dell’impresa: i risultati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Efficienza</a:t>
            </a:r>
          </a:p>
          <a:p>
            <a:r>
              <a:rPr lang="it-IT" dirty="0" smtClean="0"/>
              <a:t>Produttività</a:t>
            </a:r>
          </a:p>
          <a:p>
            <a:r>
              <a:rPr lang="it-IT" dirty="0" smtClean="0"/>
              <a:t>Economicità</a:t>
            </a:r>
          </a:p>
          <a:p>
            <a:r>
              <a:rPr lang="it-IT" dirty="0" smtClean="0"/>
              <a:t>Efficacia</a:t>
            </a:r>
          </a:p>
          <a:p>
            <a:r>
              <a:rPr lang="it-IT" dirty="0" smtClean="0"/>
              <a:t>Costi</a:t>
            </a:r>
          </a:p>
          <a:p>
            <a:r>
              <a:rPr lang="it-IT" dirty="0" smtClean="0"/>
              <a:t>Prezzi</a:t>
            </a:r>
          </a:p>
          <a:p>
            <a:r>
              <a:rPr lang="it-IT" dirty="0" smtClean="0"/>
              <a:t>Vendite</a:t>
            </a:r>
          </a:p>
          <a:p>
            <a:r>
              <a:rPr lang="it-IT" dirty="0" smtClean="0"/>
              <a:t>Valore aggiunto</a:t>
            </a:r>
          </a:p>
          <a:p>
            <a:r>
              <a:rPr lang="it-IT" dirty="0" smtClean="0"/>
              <a:t>Profitto</a:t>
            </a:r>
          </a:p>
          <a:p>
            <a:r>
              <a:rPr lang="it-IT" dirty="0" smtClean="0"/>
              <a:t>Redditività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lista e il suo valore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lista, elenco di parole, di cose da fare, di fatti </a:t>
            </a:r>
            <a:r>
              <a:rPr lang="it-IT" dirty="0" err="1" smtClean="0"/>
              <a:t>curiosi……di</a:t>
            </a:r>
            <a:r>
              <a:rPr lang="it-IT" dirty="0" smtClean="0"/>
              <a:t> tutto</a:t>
            </a:r>
          </a:p>
          <a:p>
            <a:r>
              <a:rPr lang="it-IT" dirty="0" smtClean="0"/>
              <a:t>http://www.buzzfeed.com/</a:t>
            </a:r>
          </a:p>
          <a:p>
            <a:r>
              <a:rPr lang="it-IT" dirty="0" smtClean="0"/>
              <a:t>La lista è importante perché è la prima e più elementare forma di organizzazione dell’informazione (Umberto Eco, </a:t>
            </a:r>
            <a:r>
              <a:rPr lang="it-IT" i="1" dirty="0" smtClean="0"/>
              <a:t>Vertigine della lista</a:t>
            </a:r>
            <a:r>
              <a:rPr lang="it-IT" dirty="0" smtClean="0"/>
              <a:t>)</a:t>
            </a:r>
          </a:p>
          <a:p>
            <a:r>
              <a:rPr lang="it-IT" dirty="0" smtClean="0"/>
              <a:t>Una lista è una collezione di elementi correlati tra loro, la cui relazione è definita dallo scopo della lista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lista e il suo valore </a:t>
            </a:r>
            <a:r>
              <a:rPr lang="it-IT" dirty="0" err="1" smtClean="0"/>
              <a:t>Centromarca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</a:t>
            </a:r>
          </a:p>
          <a:p>
            <a:r>
              <a:rPr lang="it-IT" dirty="0" smtClean="0"/>
              <a:t>ACQUA LETE</a:t>
            </a:r>
            <a:br>
              <a:rPr lang="it-IT" dirty="0" smtClean="0"/>
            </a:br>
            <a:r>
              <a:rPr lang="it-IT" dirty="0" smtClean="0"/>
              <a:t>AMARO LUCANO</a:t>
            </a:r>
            <a:br>
              <a:rPr lang="it-IT" dirty="0" smtClean="0"/>
            </a:br>
            <a:r>
              <a:rPr lang="it-IT" dirty="0" smtClean="0"/>
              <a:t>AMBROSOLI</a:t>
            </a:r>
            <a:br>
              <a:rPr lang="it-IT" dirty="0" smtClean="0"/>
            </a:br>
            <a:r>
              <a:rPr lang="it-IT" dirty="0" smtClean="0"/>
              <a:t>AREXONS</a:t>
            </a:r>
            <a:br>
              <a:rPr lang="it-IT" dirty="0" smtClean="0"/>
            </a:br>
            <a:r>
              <a:rPr lang="it-IT" dirty="0" smtClean="0"/>
              <a:t>ARIOSTO</a:t>
            </a:r>
            <a:br>
              <a:rPr lang="it-IT" dirty="0" smtClean="0"/>
            </a:br>
            <a:r>
              <a:rPr lang="it-IT" dirty="0" smtClean="0"/>
              <a:t>AURICCHIO</a:t>
            </a:r>
          </a:p>
          <a:p>
            <a:r>
              <a:rPr lang="it-IT" dirty="0" err="1" smtClean="0">
                <a:hlinkClick r:id="rId2"/>
              </a:rPr>
              <a:t>top</a:t>
            </a:r>
            <a:r>
              <a:rPr lang="it-IT" dirty="0" err="1" smtClean="0"/>
              <a:t>B</a:t>
            </a:r>
            <a:endParaRPr lang="it-IT" dirty="0" smtClean="0"/>
          </a:p>
          <a:p>
            <a:r>
              <a:rPr lang="it-IT" dirty="0" smtClean="0"/>
              <a:t>BAHLSEN</a:t>
            </a:r>
            <a:br>
              <a:rPr lang="it-IT" dirty="0" smtClean="0"/>
            </a:br>
            <a:r>
              <a:rPr lang="it-IT" dirty="0" smtClean="0"/>
              <a:t>BARILLA</a:t>
            </a:r>
            <a:br>
              <a:rPr lang="it-IT" dirty="0" smtClean="0"/>
            </a:br>
            <a:r>
              <a:rPr lang="it-IT" dirty="0" smtClean="0"/>
              <a:t>BAULI</a:t>
            </a:r>
            <a:br>
              <a:rPr lang="it-IT" dirty="0" smtClean="0"/>
            </a:br>
            <a:r>
              <a:rPr lang="it-IT" dirty="0" smtClean="0"/>
              <a:t>BAYER</a:t>
            </a:r>
            <a:br>
              <a:rPr lang="it-IT" dirty="0" smtClean="0"/>
            </a:br>
            <a:r>
              <a:rPr lang="it-IT" dirty="0" smtClean="0"/>
              <a:t>BERETTA</a:t>
            </a:r>
            <a:br>
              <a:rPr lang="it-IT" dirty="0" smtClean="0"/>
            </a:br>
            <a:r>
              <a:rPr lang="it-IT" dirty="0" smtClean="0"/>
              <a:t>BERLUCCHI</a:t>
            </a:r>
            <a:br>
              <a:rPr lang="it-IT" dirty="0" smtClean="0"/>
            </a:br>
            <a:r>
              <a:rPr lang="it-IT" dirty="0" smtClean="0"/>
              <a:t>BIC</a:t>
            </a:r>
            <a:br>
              <a:rPr lang="it-IT" dirty="0" smtClean="0"/>
            </a:br>
            <a:r>
              <a:rPr lang="it-IT" dirty="0" smtClean="0"/>
              <a:t>BONDUELLE</a:t>
            </a:r>
            <a:br>
              <a:rPr lang="it-IT" dirty="0" smtClean="0"/>
            </a:br>
            <a:r>
              <a:rPr lang="it-IT" dirty="0" smtClean="0"/>
              <a:t>BOSCH</a:t>
            </a:r>
            <a:br>
              <a:rPr lang="it-IT" dirty="0" smtClean="0"/>
            </a:br>
            <a:r>
              <a:rPr lang="it-IT" dirty="0" smtClean="0"/>
              <a:t>BRANCA</a:t>
            </a:r>
            <a:br>
              <a:rPr lang="it-IT" dirty="0" smtClean="0"/>
            </a:br>
            <a:r>
              <a:rPr lang="it-IT" dirty="0" smtClean="0"/>
              <a:t>BTICINO</a:t>
            </a:r>
          </a:p>
          <a:p>
            <a:r>
              <a:rPr lang="it-IT" dirty="0" err="1" smtClean="0">
                <a:hlinkClick r:id="rId2"/>
              </a:rPr>
              <a:t>top</a:t>
            </a:r>
            <a:r>
              <a:rPr lang="it-IT" dirty="0" err="1" smtClean="0"/>
              <a:t>C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CAFFE' MAURO</a:t>
            </a:r>
            <a:br>
              <a:rPr lang="it-IT" dirty="0" smtClean="0"/>
            </a:br>
            <a:r>
              <a:rPr lang="it-IT" dirty="0" smtClean="0"/>
              <a:t>CAFFE' MOTTA</a:t>
            </a:r>
            <a:br>
              <a:rPr lang="it-IT" dirty="0" smtClean="0"/>
            </a:br>
            <a:r>
              <a:rPr lang="it-IT" dirty="0" smtClean="0"/>
              <a:t>CAMEO</a:t>
            </a:r>
            <a:br>
              <a:rPr lang="it-IT" dirty="0" smtClean="0"/>
            </a:br>
            <a:r>
              <a:rPr lang="it-IT" dirty="0" smtClean="0"/>
              <a:t>CAMPARI</a:t>
            </a:r>
            <a:br>
              <a:rPr lang="it-IT" dirty="0" smtClean="0"/>
            </a:br>
            <a:r>
              <a:rPr lang="it-IT" dirty="0" smtClean="0"/>
              <a:t>CANTINE MASCHIO</a:t>
            </a:r>
            <a:br>
              <a:rPr lang="it-IT" dirty="0" smtClean="0"/>
            </a:br>
            <a:r>
              <a:rPr lang="it-IT" dirty="0" smtClean="0"/>
              <a:t>CARAPELLI</a:t>
            </a:r>
            <a:br>
              <a:rPr lang="it-IT" dirty="0" smtClean="0"/>
            </a:br>
            <a:r>
              <a:rPr lang="it-IT" dirty="0" smtClean="0"/>
              <a:t>CARLSBERG ITALIA</a:t>
            </a:r>
            <a:br>
              <a:rPr lang="it-IT" dirty="0" smtClean="0"/>
            </a:br>
            <a:r>
              <a:rPr lang="it-IT" dirty="0" smtClean="0"/>
              <a:t>CAVIT</a:t>
            </a:r>
            <a:br>
              <a:rPr lang="it-IT" dirty="0" smtClean="0"/>
            </a:br>
            <a:r>
              <a:rPr lang="it-IT" dirty="0" smtClean="0"/>
              <a:t>COCA-COLA</a:t>
            </a:r>
            <a:br>
              <a:rPr lang="it-IT" dirty="0" smtClean="0"/>
            </a:br>
            <a:r>
              <a:rPr lang="it-IT" dirty="0" smtClean="0"/>
              <a:t>COLUSSI</a:t>
            </a:r>
            <a:br>
              <a:rPr lang="it-IT" dirty="0" smtClean="0"/>
            </a:br>
            <a:r>
              <a:rPr lang="it-IT" dirty="0" smtClean="0"/>
              <a:t>CUKI</a:t>
            </a:r>
          </a:p>
          <a:p>
            <a:r>
              <a:rPr lang="it-IT" dirty="0" smtClean="0"/>
              <a:t> 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lista e il suo valore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9904" y="1935163"/>
            <a:ext cx="680419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lista e il suo valore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35163"/>
            <a:ext cx="10801200" cy="10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lista e il suo valore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Classificazione di un insieme sulla base di una finalità</a:t>
            </a:r>
          </a:p>
          <a:p>
            <a:r>
              <a:rPr lang="it-IT" dirty="0" smtClean="0"/>
              <a:t>Vantaggi:</a:t>
            </a:r>
          </a:p>
          <a:p>
            <a:r>
              <a:rPr lang="it-IT" dirty="0" smtClean="0"/>
              <a:t>Riduzione dei rischi</a:t>
            </a:r>
          </a:p>
          <a:p>
            <a:r>
              <a:rPr lang="it-IT" dirty="0" smtClean="0"/>
              <a:t>Avvio di una ricerca</a:t>
            </a:r>
          </a:p>
          <a:p>
            <a:r>
              <a:rPr lang="it-IT" dirty="0" smtClean="0"/>
              <a:t>Uso del tempo</a:t>
            </a:r>
          </a:p>
          <a:p>
            <a:r>
              <a:rPr lang="it-IT" dirty="0" smtClean="0"/>
              <a:t>Controllo dell’ansia</a:t>
            </a:r>
          </a:p>
          <a:p>
            <a:r>
              <a:rPr lang="it-IT" dirty="0" smtClean="0"/>
              <a:t>Aiuto alla razionalità delle scelte</a:t>
            </a:r>
          </a:p>
          <a:p>
            <a:r>
              <a:rPr lang="it-IT" dirty="0" smtClean="0"/>
              <a:t>Organizzazione </a:t>
            </a:r>
            <a:r>
              <a:rPr lang="it-IT" smtClean="0"/>
              <a:t>delle informazioni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dell’impresa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600" dirty="0" smtClean="0"/>
              <a:t>Le parole dell’avvio</a:t>
            </a:r>
          </a:p>
          <a:p>
            <a:r>
              <a:rPr lang="it-IT" sz="3600" dirty="0" smtClean="0"/>
              <a:t>Le parole del processo decisionale</a:t>
            </a:r>
          </a:p>
          <a:p>
            <a:r>
              <a:rPr lang="it-IT" sz="3600" dirty="0" smtClean="0"/>
              <a:t>Le parole della produzione</a:t>
            </a:r>
          </a:p>
          <a:p>
            <a:r>
              <a:rPr lang="it-IT" sz="3600" dirty="0" smtClean="0"/>
              <a:t>Le parole dei rapporti di mercato</a:t>
            </a:r>
          </a:p>
          <a:p>
            <a:r>
              <a:rPr lang="it-IT" sz="3600" dirty="0" smtClean="0"/>
              <a:t>Le parole del contesto</a:t>
            </a:r>
          </a:p>
          <a:p>
            <a:r>
              <a:rPr lang="it-IT" sz="3600" dirty="0" smtClean="0"/>
              <a:t>Le parole dei risultati</a:t>
            </a:r>
          </a:p>
          <a:p>
            <a:r>
              <a:rPr lang="it-IT" sz="3600" dirty="0" smtClean="0"/>
              <a:t>Feedback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dell’impresa: l’avvio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Bisogni</a:t>
            </a:r>
          </a:p>
          <a:p>
            <a:r>
              <a:rPr lang="it-IT" dirty="0" smtClean="0"/>
              <a:t>Conoscenza</a:t>
            </a:r>
          </a:p>
          <a:p>
            <a:r>
              <a:rPr lang="it-IT" dirty="0" smtClean="0"/>
              <a:t>Sogno</a:t>
            </a:r>
          </a:p>
          <a:p>
            <a:r>
              <a:rPr lang="it-IT" dirty="0" smtClean="0"/>
              <a:t>Idea</a:t>
            </a:r>
          </a:p>
          <a:p>
            <a:r>
              <a:rPr lang="it-IT" dirty="0" smtClean="0"/>
              <a:t>Creatività</a:t>
            </a:r>
          </a:p>
          <a:p>
            <a:r>
              <a:rPr lang="it-IT" dirty="0" smtClean="0"/>
              <a:t>Imprenditore  </a:t>
            </a:r>
          </a:p>
          <a:p>
            <a:r>
              <a:rPr lang="it-IT" dirty="0" smtClean="0"/>
              <a:t>Valori </a:t>
            </a:r>
          </a:p>
          <a:p>
            <a:r>
              <a:rPr lang="it-IT" dirty="0" smtClean="0"/>
              <a:t>Visione </a:t>
            </a:r>
          </a:p>
          <a:p>
            <a:r>
              <a:rPr lang="it-IT" dirty="0" smtClean="0"/>
              <a:t>Missione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dell’impresa: 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Business </a:t>
            </a:r>
            <a:r>
              <a:rPr lang="it-IT" dirty="0" err="1" smtClean="0"/>
              <a:t>plan</a:t>
            </a:r>
            <a:endParaRPr lang="it-IT" dirty="0" smtClean="0"/>
          </a:p>
          <a:p>
            <a:r>
              <a:rPr lang="it-IT" dirty="0" smtClean="0"/>
              <a:t>Fiducia </a:t>
            </a:r>
          </a:p>
          <a:p>
            <a:r>
              <a:rPr lang="it-IT" dirty="0" smtClean="0"/>
              <a:t>Lavoro</a:t>
            </a:r>
          </a:p>
          <a:p>
            <a:r>
              <a:rPr lang="it-IT" dirty="0" smtClean="0"/>
              <a:t>Finanziamento</a:t>
            </a:r>
          </a:p>
          <a:p>
            <a:r>
              <a:rPr lang="it-IT" dirty="0" smtClean="0"/>
              <a:t>Fornitori</a:t>
            </a:r>
          </a:p>
          <a:p>
            <a:r>
              <a:rPr lang="it-IT" dirty="0" smtClean="0"/>
              <a:t>Organizzazione</a:t>
            </a:r>
          </a:p>
          <a:p>
            <a:r>
              <a:rPr lang="it-IT" dirty="0" smtClean="0"/>
              <a:t>Leadership</a:t>
            </a:r>
          </a:p>
          <a:p>
            <a:r>
              <a:rPr lang="it-IT" dirty="0" smtClean="0"/>
              <a:t>Motivazione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parole dell’impresa: il processo decisionale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Decisioni</a:t>
            </a:r>
          </a:p>
          <a:p>
            <a:r>
              <a:rPr lang="it-IT" dirty="0" smtClean="0"/>
              <a:t>Razionalità</a:t>
            </a:r>
          </a:p>
          <a:p>
            <a:r>
              <a:rPr lang="it-IT" dirty="0" smtClean="0"/>
              <a:t>Non razionalità</a:t>
            </a:r>
          </a:p>
          <a:p>
            <a:r>
              <a:rPr lang="it-IT" dirty="0" smtClean="0"/>
              <a:t>Irrazionalità</a:t>
            </a:r>
          </a:p>
          <a:p>
            <a:r>
              <a:rPr lang="it-IT" dirty="0" smtClean="0"/>
              <a:t>Trappole cognitive</a:t>
            </a:r>
          </a:p>
          <a:p>
            <a:r>
              <a:rPr lang="it-IT" dirty="0" smtClean="0"/>
              <a:t>Complicazione</a:t>
            </a:r>
          </a:p>
          <a:p>
            <a:r>
              <a:rPr lang="it-IT" dirty="0" smtClean="0"/>
              <a:t>Complessità</a:t>
            </a:r>
          </a:p>
          <a:p>
            <a:r>
              <a:rPr lang="it-IT" dirty="0" smtClean="0"/>
              <a:t>Valutazioni convenienza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parole dell’impresa. La produzione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Capacità produttiva</a:t>
            </a:r>
          </a:p>
          <a:p>
            <a:r>
              <a:rPr lang="it-IT" dirty="0" smtClean="0"/>
              <a:t>Produzione</a:t>
            </a:r>
          </a:p>
          <a:p>
            <a:r>
              <a:rPr lang="it-IT" dirty="0" smtClean="0"/>
              <a:t>Fabbrica</a:t>
            </a:r>
          </a:p>
          <a:p>
            <a:r>
              <a:rPr lang="it-IT" dirty="0" smtClean="0"/>
              <a:t>Stabilimento</a:t>
            </a:r>
          </a:p>
          <a:p>
            <a:r>
              <a:rPr lang="it-IT" dirty="0" smtClean="0"/>
              <a:t>Integrazione </a:t>
            </a:r>
          </a:p>
          <a:p>
            <a:r>
              <a:rPr lang="it-IT" dirty="0" smtClean="0"/>
              <a:t>Decentramento </a:t>
            </a:r>
          </a:p>
          <a:p>
            <a:r>
              <a:rPr lang="it-IT" dirty="0" smtClean="0"/>
              <a:t>Reti</a:t>
            </a:r>
          </a:p>
          <a:p>
            <a:r>
              <a:rPr lang="it-IT" dirty="0" smtClean="0"/>
              <a:t>Delocalizzazione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parole dell’impresa: 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Macchine</a:t>
            </a:r>
          </a:p>
          <a:p>
            <a:r>
              <a:rPr lang="it-IT" dirty="0" smtClean="0"/>
              <a:t>Impianti</a:t>
            </a:r>
          </a:p>
          <a:p>
            <a:r>
              <a:rPr lang="it-IT" dirty="0" smtClean="0"/>
              <a:t>Strumenti</a:t>
            </a:r>
          </a:p>
          <a:p>
            <a:r>
              <a:rPr lang="it-IT" dirty="0" smtClean="0"/>
              <a:t>Logistica produttiva</a:t>
            </a:r>
          </a:p>
          <a:p>
            <a:r>
              <a:rPr lang="it-IT" dirty="0" smtClean="0"/>
              <a:t>Materiali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parole dell’impresa:i rapporti di mercato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Impresa</a:t>
            </a:r>
          </a:p>
          <a:p>
            <a:r>
              <a:rPr lang="it-IT" dirty="0" smtClean="0"/>
              <a:t>Prodotti</a:t>
            </a:r>
          </a:p>
          <a:p>
            <a:r>
              <a:rPr lang="it-IT" dirty="0" smtClean="0"/>
              <a:t>Beni</a:t>
            </a:r>
          </a:p>
          <a:p>
            <a:r>
              <a:rPr lang="it-IT" dirty="0" smtClean="0"/>
              <a:t>Servizi</a:t>
            </a:r>
          </a:p>
          <a:p>
            <a:r>
              <a:rPr lang="it-IT" dirty="0" smtClean="0"/>
              <a:t>Mercato </a:t>
            </a:r>
          </a:p>
          <a:p>
            <a:r>
              <a:rPr lang="it-IT" dirty="0" smtClean="0"/>
              <a:t>Scambio</a:t>
            </a:r>
          </a:p>
          <a:p>
            <a:r>
              <a:rPr lang="it-IT" dirty="0" smtClean="0"/>
              <a:t>Cliente</a:t>
            </a:r>
          </a:p>
          <a:p>
            <a:r>
              <a:rPr lang="it-IT" dirty="0" smtClean="0"/>
              <a:t>Marketing</a:t>
            </a:r>
          </a:p>
          <a:p>
            <a:r>
              <a:rPr lang="it-IT" dirty="0" smtClean="0"/>
              <a:t>Concorrenza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parole dell’impresa: segue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Concorrenza ristretta</a:t>
            </a:r>
          </a:p>
          <a:p>
            <a:r>
              <a:rPr lang="it-IT" dirty="0" smtClean="0"/>
              <a:t>Concorrenza allargata </a:t>
            </a:r>
          </a:p>
          <a:p>
            <a:r>
              <a:rPr lang="it-IT" dirty="0" smtClean="0"/>
              <a:t>Concorrenti</a:t>
            </a:r>
          </a:p>
          <a:p>
            <a:r>
              <a:rPr lang="it-IT" dirty="0" smtClean="0"/>
              <a:t>Settore</a:t>
            </a:r>
          </a:p>
          <a:p>
            <a:r>
              <a:rPr lang="it-IT" dirty="0" smtClean="0"/>
              <a:t>Industria</a:t>
            </a:r>
          </a:p>
          <a:p>
            <a:r>
              <a:rPr lang="it-IT" dirty="0" smtClean="0"/>
              <a:t>Area d’affari</a:t>
            </a:r>
          </a:p>
          <a:p>
            <a:r>
              <a:rPr lang="it-IT" dirty="0" smtClean="0"/>
              <a:t>Gruppo strategico di imprese</a:t>
            </a:r>
          </a:p>
          <a:p>
            <a:r>
              <a:rPr lang="it-IT" dirty="0" smtClean="0"/>
              <a:t>Strategie competitive</a:t>
            </a:r>
          </a:p>
          <a:p>
            <a:pPr lvl="8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307</Words>
  <Application>Microsoft Office PowerPoint</Application>
  <PresentationFormat>Presentazione su schermo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Le parole dell’impresa </vt:lpstr>
      <vt:lpstr>Le parole dell’impresa</vt:lpstr>
      <vt:lpstr>Le parole dell’impresa: l’avvio</vt:lpstr>
      <vt:lpstr>Le parole dell’impresa: segue</vt:lpstr>
      <vt:lpstr>Le parole dell’impresa: il processo decisionale</vt:lpstr>
      <vt:lpstr>Le parole dell’impresa. La produzione</vt:lpstr>
      <vt:lpstr>Le parole dell’impresa: segue</vt:lpstr>
      <vt:lpstr>Le parole dell’impresa:i rapporti di mercato</vt:lpstr>
      <vt:lpstr>Le parole dell’impresa: segue</vt:lpstr>
      <vt:lpstr>Le parole dell’impresa: il contesto</vt:lpstr>
      <vt:lpstr>Le parole dell’impresa: i risultati </vt:lpstr>
      <vt:lpstr>La lista e il suo valore</vt:lpstr>
      <vt:lpstr>La lista e il suo valore Centromarca</vt:lpstr>
      <vt:lpstr>La lista e il suo valore</vt:lpstr>
      <vt:lpstr>La lista e il suo valore</vt:lpstr>
      <vt:lpstr>La lista e il suo valore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parole dell’impresa</dc:title>
  <dc:creator>utente</dc:creator>
  <cp:lastModifiedBy>chiara</cp:lastModifiedBy>
  <cp:revision>71</cp:revision>
  <dcterms:created xsi:type="dcterms:W3CDTF">2015-03-03T09:38:11Z</dcterms:created>
  <dcterms:modified xsi:type="dcterms:W3CDTF">2016-02-26T18:41:54Z</dcterms:modified>
</cp:coreProperties>
</file>